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8665D-F961-CF48-AC0B-09B262A97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C148D-845C-184F-A369-859E43D63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E45C9-DD7F-9544-860A-B5D0A0EF0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0C70A-B2DA-FC41-B07F-F341759F7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40B10-DC98-F749-B34C-0D113160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14265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DD491-7576-E14D-8175-66259537A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EF6C1-6B3F-9B41-88F9-98CA18B85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FBF6-8F53-F540-8603-85F1E6915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7036D-97D5-7C42-858C-DCAFED4AF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15F9D-61EE-CC45-A22A-70BC626D7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709676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D45D6-0E17-BA4F-89FF-4A441478C0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840D85-5524-9B48-BAEC-BDF3A7280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86E6A-381E-F146-B58D-BD949606B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B79FB-2E74-0C49-9808-B05F3DFE6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442E2-E122-4143-BA6E-236AC402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6810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72E4-BD7F-494F-B02D-08456999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430A2-7D6E-504C-A7D4-EA4C034EB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A444-C2E2-4C41-8928-D4DA18FF0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29CD3-933C-2F4F-82F6-EA25B474A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AB44C-DED9-CA46-A189-C14A0848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271804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377DA-3B62-2346-88A6-71293F80D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95AAC-93BB-9C4C-82CA-7E2114576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B1C7D-AA56-AE49-81B2-246DD21F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16CD8-0F58-FD45-8D83-1124448F9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74F73-B7F5-A64F-93D1-155BEB369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21550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6C9AE-E66C-0545-8896-05E7D303A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B0F45-0945-BD42-8A35-EAA5408D0F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02054-EF22-7B47-B426-7A6ABD2FF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2C3F4-DD77-6645-A6D1-3C72416A9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4353E-5AF3-814A-AAE1-DE5AAB546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19A28-0028-AF48-95DA-4C7204AE7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76352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EF328-7084-7244-B2CD-F680654F7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62263-6F8D-0F4A-B39C-DCE0E26C7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CCEDB-179F-E841-ADD0-BBBB20AF3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BDFD7-EF84-BF48-AEC5-8FDB15141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E060C-DF65-BD48-A4C0-A0F671B52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79D178-C0D4-9D4D-B3CC-9061B6EA2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480B1B-7882-0C45-ACB2-75285BBEF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5E4079-0039-8B46-8E53-41DEF0CEF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20386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AD9E3-4540-7843-B582-B539310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6D12CD-64A0-0E49-9015-1A0D96A08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B43C0-5F8C-364D-9894-54C6A73F1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0403F-C444-9B40-8D67-8BB62206E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943028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484582-5708-DB41-9C80-A5266106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BD664C-B477-CE4A-A8F9-1B7338F5D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9952AD-EDBE-3C47-A660-AE9F980DF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594404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574C-0B70-664F-AA75-198DC50E1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5ABD-A494-ED4D-8CA2-D06F7D217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21937-57BA-B448-B911-B87F3D85C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974CBF-6B63-144D-9AE4-B447ECBDF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D2546-9863-CA4B-B915-D8B24D79E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A0FA1-B6C7-684E-8C63-CBABBAB4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902293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69B6-3BC9-E548-8C8E-2462ACAE3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6D34D9-03DB-714A-A393-4A73F2F2B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56819-1C9C-064D-A477-565751747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4931F-9771-E244-AFBC-AB3EAAAD3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FA4E1-1A22-C84F-AC5E-2AFC60D2F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79367-6ECB-214A-B27C-ABED4886A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761042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F05994-FB53-3443-A3C0-53B154F5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2ED45-A9DF-7F46-A68D-0EA45BF5D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C21EE-EF90-9040-87EC-A726981A53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3C0E5-64D7-1E46-8FCC-4E66C188CD8F}" type="datetimeFigureOut">
              <a:rPr lang="en-CL" smtClean="0"/>
              <a:t>27-07-21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47E28-C87A-1642-B2EA-2E94327155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8306D-A00C-B045-BD5B-0C97FD764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7F848-BE06-F248-9B7C-93C6B9583771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11498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stadium&#10;&#10;Description automatically generated">
            <a:extLst>
              <a:ext uri="{FF2B5EF4-FFF2-40B4-BE49-F238E27FC236}">
                <a16:creationId xmlns:a16="http://schemas.microsoft.com/office/drawing/2014/main" id="{A53C8568-15EB-F047-B962-3C776CE1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317500"/>
            <a:ext cx="11620500" cy="6540500"/>
          </a:xfrm>
          <a:prstGeom prst="rect">
            <a:avLst/>
          </a:prstGeom>
        </p:spPr>
      </p:pic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AA26C3F6-2EB6-1546-8D36-FE33D2A8E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9000"/>
                    </a14:imgEffect>
                  </a14:imgLayer>
                </a14:imgProps>
              </a:ext>
            </a:extLst>
          </a:blip>
          <a:srcRect l="32695" t="11797" r="32500" b="12266"/>
          <a:stretch/>
        </p:blipFill>
        <p:spPr>
          <a:xfrm>
            <a:off x="8286749" y="2358734"/>
            <a:ext cx="1714501" cy="1870365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947386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stadium&#10;&#10;Description automatically generated">
            <a:extLst>
              <a:ext uri="{FF2B5EF4-FFF2-40B4-BE49-F238E27FC236}">
                <a16:creationId xmlns:a16="http://schemas.microsoft.com/office/drawing/2014/main" id="{A53C8568-15EB-F047-B962-3C776CE1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317500"/>
            <a:ext cx="11620500" cy="6540500"/>
          </a:xfrm>
          <a:prstGeom prst="rect">
            <a:avLst/>
          </a:prstGeom>
        </p:spPr>
      </p:pic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AA26C3F6-2EB6-1546-8D36-FE33D2A8E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9000"/>
                    </a14:imgEffect>
                  </a14:imgLayer>
                </a14:imgProps>
              </a:ext>
            </a:extLst>
          </a:blip>
          <a:srcRect l="32695" t="11797" r="32500" b="12266"/>
          <a:stretch/>
        </p:blipFill>
        <p:spPr>
          <a:xfrm>
            <a:off x="8286749" y="2358734"/>
            <a:ext cx="1714501" cy="1870365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E5F27F6C-1B42-C240-858C-3BB31D13132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</a:blip>
          <a:srcRect l="28360" t="781" r="28163" b="1014"/>
          <a:stretch/>
        </p:blipFill>
        <p:spPr>
          <a:xfrm>
            <a:off x="2630150" y="2358734"/>
            <a:ext cx="1656099" cy="1870365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588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stadium&#10;&#10;Description automatically generated">
            <a:extLst>
              <a:ext uri="{FF2B5EF4-FFF2-40B4-BE49-F238E27FC236}">
                <a16:creationId xmlns:a16="http://schemas.microsoft.com/office/drawing/2014/main" id="{A53C8568-15EB-F047-B962-3C776CE1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317500"/>
            <a:ext cx="11620500" cy="6540500"/>
          </a:xfrm>
          <a:prstGeom prst="rect">
            <a:avLst/>
          </a:prstGeom>
        </p:spPr>
      </p:pic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AA26C3F6-2EB6-1546-8D36-FE33D2A8E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9000"/>
                    </a14:imgEffect>
                  </a14:imgLayer>
                </a14:imgProps>
              </a:ext>
            </a:extLst>
          </a:blip>
          <a:srcRect l="32695" t="11797" r="32500" b="12266"/>
          <a:stretch/>
        </p:blipFill>
        <p:spPr>
          <a:xfrm>
            <a:off x="8286749" y="2358734"/>
            <a:ext cx="1714501" cy="1870365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E5F27F6C-1B42-C240-858C-3BB31D13132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</a:blip>
          <a:srcRect l="28360" t="781" r="28163" b="1014"/>
          <a:stretch/>
        </p:blipFill>
        <p:spPr>
          <a:xfrm>
            <a:off x="2630150" y="2358734"/>
            <a:ext cx="1656099" cy="1870365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D40A5354-E93B-A643-907E-EA0B18A22CE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5000"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44963" y="1516079"/>
            <a:ext cx="2017831" cy="2319346"/>
          </a:xfrm>
          <a:prstGeom prst="rect">
            <a:avLst/>
          </a:prstGeom>
          <a:effectLst>
            <a:outerShdw blurRad="50800" dist="38100" dir="2700000" sx="107000" sy="107000" algn="tl" rotWithShape="0">
              <a:prstClr val="black">
                <a:alpha val="34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320365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Hanwen Zhang</dc:creator>
  <cp:lastModifiedBy>Hanwen Zhang</cp:lastModifiedBy>
  <cp:revision>1</cp:revision>
  <dcterms:created xsi:type="dcterms:W3CDTF">2021-07-27T19:30:04Z</dcterms:created>
  <dcterms:modified xsi:type="dcterms:W3CDTF">2021-07-27T19:34:21Z</dcterms:modified>
</cp:coreProperties>
</file>

<file path=docProps/thumbnail.jpeg>
</file>